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defaultTextStyle>
    <a:defPPr lvl="0">
      <a:defRPr lang="en-US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23EF1-0B5D-4382-98AB-782593506D35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9F2A6-9CE1-465C-826E-4467A191F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95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E941F-80B2-F555-2D79-7767CA9331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544BA1-D089-003D-7654-127A358955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08CBD-436E-E750-9AF1-88F8E8DCA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6/27/2024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A13A1-5A57-E173-EB22-29A9DDD5E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CWEIST 2024 Pre-workshop Consortium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36E559-B2B1-8A4E-F988-7FD5F2F36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6C1D5B-7C36-4768-9424-0F32E2E775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31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8A50E-E684-7321-A0FD-D188D593F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E1221-053D-B466-4305-0AC7A177A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FFE8A-7F78-428F-3B7D-317231C33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6/27/2024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8EFCC-EB3E-C8FE-1D87-8AA40E0BE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CWEIST 2024 Pre-workshop Consortium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EBBAB-02CE-7B6C-F4B1-E035E08E2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6C1D5B-7C36-4768-9424-0F32E2E775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263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D92E2F-51AD-FEE1-1E7E-6C592B393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F41E87-8686-613B-F396-6A9F8F7C5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A4A2C0-71EC-5ECB-8853-9C34D59EEF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6/27/2024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A5AD2-20B2-4F8F-043E-87DD888588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CWEIST 2024 Pre-workshop Consortium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DB490-87CD-7CEE-3583-9E98DC508A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6C1D5B-7C36-4768-9424-0F32E2E775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4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1A4A3-6E05-5B29-923A-DF8331B09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554163"/>
          </a:xfrm>
          <a:solidFill>
            <a:schemeClr val="tx2">
              <a:lumMod val="10000"/>
              <a:lumOff val="90000"/>
            </a:schemeClr>
          </a:solidFill>
          <a:ln>
            <a:noFill/>
          </a:ln>
        </p:spPr>
        <p:txBody>
          <a:bodyPr>
            <a:normAutofit fontScale="90000"/>
          </a:bodyPr>
          <a:lstStyle/>
          <a:p>
            <a:r>
              <a:rPr lang="en-US" dirty="0"/>
              <a:t>Name:</a:t>
            </a:r>
            <a:br>
              <a:rPr lang="en-US" dirty="0"/>
            </a:br>
            <a:r>
              <a:rPr lang="en-US" dirty="0"/>
              <a:t>University:</a:t>
            </a:r>
            <a:br>
              <a:rPr lang="en-US" dirty="0"/>
            </a:br>
            <a:r>
              <a:rPr lang="en-US" dirty="0"/>
              <a:t>Position: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ACC47-BD48-E7BA-8BA1-86B49950A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79EA3-3775-4F0F-CE67-5FF66536A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6/27/2024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E553C-F953-C3C2-22F8-F12DFEF6B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CWEIST 2024 Pre-Workshop Consortium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69FFE-CAF2-B3B3-9CCC-6CB963E36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1D5B-7C36-4768-9424-0F32E2E7759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773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60741-5F82-5D4C-34E5-E2840479C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1CDE4-DBA2-8E27-4E38-420264A4B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0F549-D63A-A121-56FC-7A71BAB2E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6/27/2024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5E782-631B-097D-E43E-C525AEADD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CWEIST </a:t>
            </a:r>
            <a:r>
              <a:rPr lang="en-US"/>
              <a:t>2024 </a:t>
            </a:r>
            <a:r>
              <a:rPr lang="en-US" smtClean="0"/>
              <a:t>Pre-</a:t>
            </a:r>
            <a:r>
              <a:rPr lang="en-US" altLang="zh-CN" smtClean="0"/>
              <a:t>W</a:t>
            </a:r>
            <a:r>
              <a:rPr lang="en-US" smtClean="0"/>
              <a:t>orkshop </a:t>
            </a:r>
            <a:r>
              <a:rPr lang="en-US" dirty="0"/>
              <a:t>Consortium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C7CAF-D50D-EA69-FBE8-CFDD2002B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1D5B-7C36-4768-9424-0F32E2E7759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241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