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/>
    <p:restoredTop sz="94712"/>
  </p:normalViewPr>
  <p:slideViewPr>
    <p:cSldViewPr snapToGrid="0">
      <p:cViewPr varScale="1">
        <p:scale>
          <a:sx n="84" d="100"/>
          <a:sy n="84" d="100"/>
        </p:scale>
        <p:origin x="7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23EF1-0B5D-4382-98AB-782593506D35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9F2A6-9CE1-465C-826E-4467A191F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9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941F-80B2-F555-2D79-7767CA933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44BA1-D089-003D-7654-127A35895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08CBD-436E-E750-9AF1-88F8E8DCA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A13A1-5A57-E173-EB22-29A9DDD5E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CWEIST 2024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6E559-B2B1-8A4E-F988-7FD5F2F36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6C1D5B-7C36-4768-9424-0F32E2E775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8A50E-E684-7321-A0FD-D188D593F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1221-053D-B466-4305-0AC7A177A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FFE8A-7F78-428F-3B7D-317231C33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8EFCC-EB3E-C8FE-1D87-8AA40E0BE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CWEIST 2024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EBBAB-02CE-7B6C-F4B1-E035E08E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6C1D5B-7C36-4768-9424-0F32E2E775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6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92E2F-51AD-FEE1-1E7E-6C592B39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41E87-8686-613B-F396-6A9F8F7C5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4A2C0-71EC-5ECB-8853-9C34D59EE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A5AD2-20B2-4F8F-043E-87DD88858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CWEIST 2024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DB490-87CD-7CEE-3583-9E98DC508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6C1D5B-7C36-4768-9424-0F32E2E775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58A0A93-19CD-354E-9E4A-7C27CA95E27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1999" cy="1524000"/>
          </a:xfrm>
          <a:prstGeom prst="rect">
            <a:avLst/>
          </a:prstGeom>
          <a:solidFill>
            <a:schemeClr val="tx2">
              <a:lumMod val="75000"/>
              <a:lumOff val="25000"/>
              <a:alpha val="86422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21A4A3-6E05-5B29-923A-DF8331B09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733" y="1"/>
            <a:ext cx="11802534" cy="15240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2400" b="1" dirty="0">
                <a:solidFill>
                  <a:schemeClr val="bg1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Name</a:t>
            </a:r>
            <a:br>
              <a:rPr lang="en-US" sz="2400" dirty="0">
                <a:solidFill>
                  <a:schemeClr val="bg1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</a:br>
            <a:r>
              <a:rPr lang="en-US" sz="2400" dirty="0">
                <a:solidFill>
                  <a:schemeClr val="bg1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University</a:t>
            </a:r>
            <a:br>
              <a:rPr lang="en-US" sz="2400" dirty="0">
                <a:solidFill>
                  <a:schemeClr val="bg1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</a:br>
            <a:r>
              <a:rPr lang="en-US" sz="2400" dirty="0">
                <a:solidFill>
                  <a:schemeClr val="bg1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ACC47-BD48-E7BA-8BA1-86B49950A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79EA3-3775-4F0F-CE67-5FF66536A2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818" y="6468051"/>
            <a:ext cx="2743200" cy="365125"/>
          </a:xfrm>
        </p:spPr>
        <p:txBody>
          <a:bodyPr/>
          <a:lstStyle/>
          <a:p>
            <a:r>
              <a:rPr lang="en-US" sz="1600" b="1" dirty="0">
                <a:latin typeface="LANTINGHEI SC EXTRALIGHT" panose="02000000000000000000" pitchFamily="2" charset="-122"/>
                <a:ea typeface="LANTINGHEI SC EXTRALIGHT" panose="02000000000000000000" pitchFamily="2" charset="-122"/>
              </a:rPr>
              <a:t>6/26/2025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E553C-F953-C3C2-22F8-F12DFEF6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3551" y="6495471"/>
            <a:ext cx="4984898" cy="365125"/>
          </a:xfrm>
        </p:spPr>
        <p:txBody>
          <a:bodyPr/>
          <a:lstStyle/>
          <a:p>
            <a:r>
              <a:rPr lang="en-US" sz="1600" b="1" dirty="0">
                <a:latin typeface="LANTINGHEI SC EXTRALIGHT" panose="02000000000000000000" pitchFamily="2" charset="-122"/>
                <a:ea typeface="LANTINGHEI SC EXTRALIGHT" panose="02000000000000000000" pitchFamily="2" charset="-122"/>
              </a:rPr>
              <a:t>CWEIST 2025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69FFE-CAF2-B3B3-9CCC-6CB963E3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434" y="6495471"/>
            <a:ext cx="2743200" cy="365125"/>
          </a:xfrm>
        </p:spPr>
        <p:txBody>
          <a:bodyPr/>
          <a:lstStyle/>
          <a:p>
            <a:fld id="{4A6C1D5B-7C36-4768-9424-0F32E2E7759E}" type="slidenum">
              <a:rPr lang="en-US" sz="1600" b="1" smtClean="0">
                <a:latin typeface="LANTINGHEI SC EXTRALIGHT" panose="02000000000000000000" pitchFamily="2" charset="-122"/>
                <a:ea typeface="LANTINGHEI SC EXTRALIGHT" panose="02000000000000000000" pitchFamily="2" charset="-122"/>
              </a:rPr>
              <a:pPr/>
              <a:t>1</a:t>
            </a:fld>
            <a:endParaRPr lang="en-US" sz="1600" b="1" dirty="0">
              <a:latin typeface="LANTINGHEI SC EXTRALIGHT" panose="02000000000000000000" pitchFamily="2" charset="-122"/>
              <a:ea typeface="LANTINGHEI SC EXTRALIGHT" panose="02000000000000000000" pitchFamily="2" charset="-122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2B505F6-E60D-0640-AA2E-C068A95E5D63}"/>
              </a:ext>
            </a:extLst>
          </p:cNvPr>
          <p:cNvSpPr txBox="1">
            <a:spLocks/>
          </p:cNvSpPr>
          <p:nvPr/>
        </p:nvSpPr>
        <p:spPr>
          <a:xfrm>
            <a:off x="11048616" y="200530"/>
            <a:ext cx="1046018" cy="94210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sz="2400" dirty="0">
                <a:solidFill>
                  <a:schemeClr val="bg1"/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Logo</a:t>
            </a:r>
            <a:endParaRPr lang="en-US" sz="1400" dirty="0">
              <a:solidFill>
                <a:schemeClr val="bg1"/>
              </a:solidFill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677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0741-5F82-5D4C-34E5-E2840479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1CDE4-DBA2-8E27-4E38-420264A4B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3C9D1-1232-CEC2-D131-DED45413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818" y="6468051"/>
            <a:ext cx="2743200" cy="365125"/>
          </a:xfrm>
        </p:spPr>
        <p:txBody>
          <a:bodyPr/>
          <a:lstStyle/>
          <a:p>
            <a:r>
              <a:rPr lang="en-US" sz="1600" b="1" dirty="0">
                <a:latin typeface="LANTINGHEI SC EXTRALIGHT" panose="02000000000000000000" pitchFamily="2" charset="-122"/>
                <a:ea typeface="LANTINGHEI SC EXTRALIGHT" panose="02000000000000000000" pitchFamily="2" charset="-122"/>
              </a:rPr>
              <a:t>6/26/2025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2C2EED-E9B6-7051-2B5A-5A7579045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3551" y="6495471"/>
            <a:ext cx="4984898" cy="365125"/>
          </a:xfrm>
        </p:spPr>
        <p:txBody>
          <a:bodyPr/>
          <a:lstStyle/>
          <a:p>
            <a:r>
              <a:rPr lang="en-US" sz="1600" b="1" dirty="0">
                <a:latin typeface="LANTINGHEI SC EXTRALIGHT" panose="02000000000000000000" pitchFamily="2" charset="-122"/>
                <a:ea typeface="LANTINGHEI SC EXTRALIGHT" panose="02000000000000000000" pitchFamily="2" charset="-122"/>
              </a:rPr>
              <a:t>CWEIST 2025 Pre-Workshop Consortium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03790C-0092-DA8D-31D2-7E9A86FB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434" y="6495471"/>
            <a:ext cx="2743200" cy="365125"/>
          </a:xfrm>
        </p:spPr>
        <p:txBody>
          <a:bodyPr/>
          <a:lstStyle/>
          <a:p>
            <a:fld id="{4A6C1D5B-7C36-4768-9424-0F32E2E7759E}" type="slidenum">
              <a:rPr lang="en-US" sz="1600" b="1" smtClean="0">
                <a:latin typeface="LANTINGHEI SC EXTRALIGHT" panose="02000000000000000000" pitchFamily="2" charset="-122"/>
                <a:ea typeface="LANTINGHEI SC EXTRALIGHT" panose="02000000000000000000" pitchFamily="2" charset="-122"/>
              </a:rPr>
              <a:pPr/>
              <a:t>2</a:t>
            </a:fld>
            <a:endParaRPr lang="en-US" sz="1600" b="1" dirty="0">
              <a:latin typeface="LANTINGHEI SC EXTRALIGHT" panose="02000000000000000000" pitchFamily="2" charset="-122"/>
              <a:ea typeface="LANTINGHEI SC EXTRALIGHT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924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Lantinghei SC Demibold</vt:lpstr>
      <vt:lpstr>Lantinghei SC Demibold</vt:lpstr>
      <vt:lpstr>LANTINGHEI SC EXTRALIGHT</vt:lpstr>
      <vt:lpstr>Aptos</vt:lpstr>
      <vt:lpstr>Arial</vt:lpstr>
      <vt:lpstr>Times New Roman</vt:lpstr>
      <vt:lpstr>Office Theme</vt:lpstr>
      <vt:lpstr>Name University Position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Hong Guo</dc:creator>
  <cp:lastModifiedBy>De Liu</cp:lastModifiedBy>
  <cp:revision>9</cp:revision>
  <dcterms:created xsi:type="dcterms:W3CDTF">2024-05-16T00:51:28Z</dcterms:created>
  <dcterms:modified xsi:type="dcterms:W3CDTF">2025-06-18T06:47:22Z</dcterms:modified>
</cp:coreProperties>
</file>