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67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4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>
            <a:extLst>
              <a:ext uri="{FF2B5EF4-FFF2-40B4-BE49-F238E27FC236}">
                <a16:creationId xmlns:a16="http://schemas.microsoft.com/office/drawing/2014/main" id="{66166A7C-589C-E858-D80E-58D6D238F985}"/>
              </a:ext>
            </a:extLst>
          </p:cNvPr>
          <p:cNvSpPr/>
          <p:nvPr userDrawn="1"/>
        </p:nvSpPr>
        <p:spPr>
          <a:xfrm>
            <a:off x="0" y="0"/>
            <a:ext cx="1961536" cy="1696064"/>
          </a:xfrm>
          <a:prstGeom prst="rect">
            <a:avLst/>
          </a:prstGeom>
          <a:solidFill>
            <a:srgbClr val="1C48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FFB9D608-9CCC-10C8-792D-26600D56F883}"/>
              </a:ext>
            </a:extLst>
          </p:cNvPr>
          <p:cNvSpPr/>
          <p:nvPr userDrawn="1"/>
        </p:nvSpPr>
        <p:spPr>
          <a:xfrm>
            <a:off x="7182464" y="5161936"/>
            <a:ext cx="1961536" cy="1696064"/>
          </a:xfrm>
          <a:prstGeom prst="rect">
            <a:avLst/>
          </a:prstGeom>
          <a:solidFill>
            <a:srgbClr val="1C48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9" name="圆角矩形 5">
            <a:extLst>
              <a:ext uri="{FF2B5EF4-FFF2-40B4-BE49-F238E27FC236}">
                <a16:creationId xmlns:a16="http://schemas.microsoft.com/office/drawing/2014/main" id="{A0730944-7E23-C702-4F96-9C22C7B177E3}"/>
              </a:ext>
            </a:extLst>
          </p:cNvPr>
          <p:cNvSpPr/>
          <p:nvPr userDrawn="1"/>
        </p:nvSpPr>
        <p:spPr>
          <a:xfrm>
            <a:off x="157319" y="159940"/>
            <a:ext cx="8824121" cy="6525340"/>
          </a:xfrm>
          <a:prstGeom prst="roundRect">
            <a:avLst>
              <a:gd name="adj" fmla="val 1568"/>
            </a:avLst>
          </a:prstGeom>
          <a:solidFill>
            <a:schemeClr val="bg1"/>
          </a:solidFill>
          <a:ln>
            <a:noFill/>
          </a:ln>
          <a:effectLst>
            <a:glow rad="228600">
              <a:srgbClr val="02615A">
                <a:alpha val="3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55303565-E0EC-08B2-13D9-E36378DC2FEE}"/>
              </a:ext>
            </a:extLst>
          </p:cNvPr>
          <p:cNvSpPr txBox="1"/>
          <p:nvPr userDrawn="1"/>
        </p:nvSpPr>
        <p:spPr>
          <a:xfrm>
            <a:off x="6719170" y="286238"/>
            <a:ext cx="21566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latin typeface="Arial" panose="020B0604020202020204" pitchFamily="34" charset="0"/>
                <a:cs typeface="Arial" panose="020B0604020202020204" pitchFamily="34" charset="0"/>
              </a:rPr>
              <a:t>CWEIST 2025</a:t>
            </a:r>
            <a:endParaRPr lang="zh-CN" alt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标题 16">
            <a:extLst>
              <a:ext uri="{FF2B5EF4-FFF2-40B4-BE49-F238E27FC236}">
                <a16:creationId xmlns:a16="http://schemas.microsoft.com/office/drawing/2014/main" id="{B2FF1160-B07D-17A7-CA61-7EDB0E9EE3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225" y="1696064"/>
            <a:ext cx="7886700" cy="1325563"/>
          </a:xfrm>
        </p:spPr>
        <p:txBody>
          <a:bodyPr>
            <a:normAutofit/>
          </a:bodyPr>
          <a:lstStyle>
            <a:lvl1pPr marL="0" algn="ctr" defTabSz="457200" rtl="0" eaLnBrk="1" latinLnBrk="0" hangingPunct="1">
              <a:lnSpc>
                <a:spcPct val="150000"/>
              </a:lnSpc>
              <a:defRPr lang="zh-CN" altLang="en-US" sz="4000" b="1" kern="1200" dirty="0">
                <a:solidFill>
                  <a:srgbClr val="184B7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19" name="内容占位符 18">
            <a:extLst>
              <a:ext uri="{FF2B5EF4-FFF2-40B4-BE49-F238E27FC236}">
                <a16:creationId xmlns:a16="http://schemas.microsoft.com/office/drawing/2014/main" id="{76B81228-4F6D-1436-2836-C2C0923252B0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3259556" y="3552211"/>
            <a:ext cx="2840038" cy="1325563"/>
          </a:xfrm>
        </p:spPr>
        <p:txBody>
          <a:bodyPr/>
          <a:lstStyle>
            <a:lvl1pPr marL="0" indent="0" algn="ctr" defTabSz="457200" rtl="0" eaLnBrk="1" latinLnBrk="0" hangingPunct="1">
              <a:lnSpc>
                <a:spcPct val="150000"/>
              </a:lnSpc>
              <a:spcBef>
                <a:spcPct val="0"/>
              </a:spcBef>
              <a:buNone/>
              <a:defRPr lang="zh-CN" altLang="en-US" sz="2400" b="1" kern="1200" dirty="0" smtClean="0">
                <a:solidFill>
                  <a:srgbClr val="184B7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4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32480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CF0C9-503C-4823-88DA-5A3DD04D0005}" type="datetimeFigureOut">
              <a:rPr lang="zh-CN" altLang="en-US" smtClean="0"/>
              <a:t>2025/6/18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BBBE1-27A6-4D4C-80FD-9C378675DD4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93442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CF0C9-503C-4823-88DA-5A3DD04D0005}" type="datetimeFigureOut">
              <a:rPr lang="zh-CN" altLang="en-US" smtClean="0"/>
              <a:t>2025/6/18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BBBE1-27A6-4D4C-80FD-9C378675DD4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39593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597427"/>
            <a:ext cx="7886700" cy="413493"/>
          </a:xfrm>
        </p:spPr>
        <p:txBody>
          <a:bodyPr>
            <a:noAutofit/>
          </a:bodyPr>
          <a:lstStyle>
            <a:lvl1pPr>
              <a:defRPr sz="3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46200"/>
            <a:ext cx="7886700" cy="4842329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  <a:endParaRPr lang="en-US" dirty="0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D40146F0-B636-EB6A-383F-EBDAD2321768}"/>
              </a:ext>
            </a:extLst>
          </p:cNvPr>
          <p:cNvSpPr>
            <a:spLocks noChangeArrowheads="1"/>
          </p:cNvSpPr>
          <p:nvPr userDrawn="1">
            <p:custDataLst>
              <p:tags r:id="rId1"/>
            </p:custDataLst>
          </p:nvPr>
        </p:nvSpPr>
        <p:spPr bwMode="auto">
          <a:xfrm>
            <a:off x="-2" y="597428"/>
            <a:ext cx="335280" cy="373380"/>
          </a:xfrm>
          <a:prstGeom prst="rect">
            <a:avLst/>
          </a:prstGeom>
          <a:solidFill>
            <a:srgbClr val="0051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latin typeface="Arial" panose="020B0604020202020204" pitchFamily="34" charset="0"/>
              <a:sym typeface="宋体" panose="02010600030101010101" pitchFamily="2" charset="-122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F3E36BAD-D8A4-A75A-AA28-0597E96C8552}"/>
              </a:ext>
            </a:extLst>
          </p:cNvPr>
          <p:cNvSpPr>
            <a:spLocks noChangeArrowheads="1"/>
          </p:cNvSpPr>
          <p:nvPr userDrawn="1">
            <p:custDataLst>
              <p:tags r:id="rId2"/>
            </p:custDataLst>
          </p:nvPr>
        </p:nvSpPr>
        <p:spPr bwMode="auto">
          <a:xfrm>
            <a:off x="388619" y="597429"/>
            <a:ext cx="66676" cy="373380"/>
          </a:xfrm>
          <a:prstGeom prst="rect">
            <a:avLst/>
          </a:prstGeom>
          <a:solidFill>
            <a:srgbClr val="5C84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latin typeface="Arial" panose="020B0604020202020204" pitchFamily="34" charset="0"/>
              <a:sym typeface="宋体" panose="02010600030101010101" pitchFamily="2" charset="-122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06507078-68A9-0655-2F8E-D1DEF4DE262D}"/>
              </a:ext>
            </a:extLst>
          </p:cNvPr>
          <p:cNvSpPr>
            <a:spLocks noChangeArrowheads="1"/>
          </p:cNvSpPr>
          <p:nvPr userDrawn="1">
            <p:custDataLst>
              <p:tags r:id="rId3"/>
            </p:custDataLst>
          </p:nvPr>
        </p:nvSpPr>
        <p:spPr bwMode="auto">
          <a:xfrm>
            <a:off x="495299" y="597429"/>
            <a:ext cx="66676" cy="373380"/>
          </a:xfrm>
          <a:prstGeom prst="rect">
            <a:avLst/>
          </a:prstGeom>
          <a:solidFill>
            <a:srgbClr val="5C84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latin typeface="Arial" panose="020B0604020202020204" pitchFamily="34" charset="0"/>
              <a:sym typeface="宋体" panose="02010600030101010101" pitchFamily="2" charset="-122"/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3F244061-878A-083E-8777-6D4777879CBD}"/>
              </a:ext>
            </a:extLst>
          </p:cNvPr>
          <p:cNvSpPr txBox="1"/>
          <p:nvPr userDrawn="1"/>
        </p:nvSpPr>
        <p:spPr>
          <a:xfrm>
            <a:off x="6751826" y="6279787"/>
            <a:ext cx="21566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latin typeface="Arial" panose="020B0604020202020204" pitchFamily="34" charset="0"/>
                <a:cs typeface="Arial" panose="020B0604020202020204" pitchFamily="34" charset="0"/>
              </a:rPr>
              <a:t>CWEIST 2025</a:t>
            </a:r>
            <a:endParaRPr lang="zh-CN" alt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9029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CF0C9-503C-4823-88DA-5A3DD04D0005}" type="datetimeFigureOut">
              <a:rPr lang="zh-CN" altLang="en-US" smtClean="0"/>
              <a:t>2025/6/18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BBBE1-27A6-4D4C-80FD-9C378675DD4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8671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CF0C9-503C-4823-88DA-5A3DD04D0005}" type="datetimeFigureOut">
              <a:rPr lang="zh-CN" altLang="en-US" smtClean="0"/>
              <a:t>2025/6/18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BBBE1-27A6-4D4C-80FD-9C378675DD4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40871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CF0C9-503C-4823-88DA-5A3DD04D0005}" type="datetimeFigureOut">
              <a:rPr lang="zh-CN" altLang="en-US" smtClean="0"/>
              <a:t>2025/6/18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BBBE1-27A6-4D4C-80FD-9C378675DD4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8371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CF0C9-503C-4823-88DA-5A3DD04D0005}" type="datetimeFigureOut">
              <a:rPr lang="zh-CN" altLang="en-US" smtClean="0"/>
              <a:t>2025/6/18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BBBE1-27A6-4D4C-80FD-9C378675DD4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80418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CF0C9-503C-4823-88DA-5A3DD04D0005}" type="datetimeFigureOut">
              <a:rPr lang="zh-CN" altLang="en-US" smtClean="0"/>
              <a:t>2025/6/18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BBBE1-27A6-4D4C-80FD-9C378675DD4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3044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CF0C9-503C-4823-88DA-5A3DD04D0005}" type="datetimeFigureOut">
              <a:rPr lang="zh-CN" altLang="en-US" smtClean="0"/>
              <a:t>2025/6/18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BBBE1-27A6-4D4C-80FD-9C378675DD4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9744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CF0C9-503C-4823-88DA-5A3DD04D0005}" type="datetimeFigureOut">
              <a:rPr lang="zh-CN" altLang="en-US" smtClean="0"/>
              <a:t>2025/6/18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BBBE1-27A6-4D4C-80FD-9C378675DD4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21941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BCF0C9-503C-4823-88DA-5A3DD04D0005}" type="datetimeFigureOut">
              <a:rPr lang="zh-CN" altLang="en-US" smtClean="0"/>
              <a:t>2025/6/18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1BBBE1-27A6-4D4C-80FD-9C378675DD4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86753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8E47E91-7F8A-615D-02E2-B653F79AD9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DB90271B-E9AF-E314-E3A9-7BFAB08B8FE7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143000" y="3602038"/>
            <a:ext cx="6858000" cy="1655762"/>
          </a:xfrm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41970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8C1CCDC-5CED-F855-55CE-3E510C34B1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A08CDC3-F8AE-76DE-10D0-F63C055B22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8930302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FULL_TEXT_BEAUTIFY_COPY_ID" val="4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FULL_TEXT_BEAUTIFY_COPY_ID" val="4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FULL_TEXT_BEAUTIFY_COPY_ID" val="42"/>
</p:tagLst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181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微软雅黑</vt:lpstr>
      <vt:lpstr>Arial</vt:lpstr>
      <vt:lpstr>Calibri</vt:lpstr>
      <vt:lpstr>Calibri Light</vt:lpstr>
      <vt:lpstr>Times New Roman</vt:lpstr>
      <vt:lpstr>Office 主题​​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Feng Haiyang</dc:creator>
  <cp:lastModifiedBy>De Liu</cp:lastModifiedBy>
  <cp:revision>6</cp:revision>
  <dcterms:created xsi:type="dcterms:W3CDTF">2023-06-09T16:02:13Z</dcterms:created>
  <dcterms:modified xsi:type="dcterms:W3CDTF">2025-06-18T06:46:55Z</dcterms:modified>
</cp:coreProperties>
</file>